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2" r:id="rId1"/>
    <p:sldMasterId id="2147483798" r:id="rId2"/>
  </p:sldMasterIdLst>
  <p:sldIdLst>
    <p:sldId id="261" r:id="rId3"/>
    <p:sldId id="290" r:id="rId4"/>
    <p:sldId id="283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557"/>
  </p:normalViewPr>
  <p:slideViewPr>
    <p:cSldViewPr snapToGrid="0" snapToObjects="1">
      <p:cViewPr varScale="1">
        <p:scale>
          <a:sx n="105" d="100"/>
          <a:sy n="10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ABDDB3-DC7D-414B-ABF5-F0ADEF523624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8E8EFC-74D5-7645-8715-8AFA88D1E5F8}">
      <dgm:prSet phldrT="[Text]"/>
      <dgm:spPr/>
      <dgm:t>
        <a:bodyPr/>
        <a:lstStyle/>
        <a:p>
          <a:r>
            <a:rPr lang="en-US" dirty="0"/>
            <a:t>Mon</a:t>
          </a:r>
        </a:p>
      </dgm:t>
    </dgm:pt>
    <dgm:pt modelId="{E9328073-A2E7-D24C-B7EE-8F6B4C46D37A}" type="parTrans" cxnId="{4DC4E849-7B67-2E4D-B51C-6B99EEBB3EC4}">
      <dgm:prSet/>
      <dgm:spPr/>
      <dgm:t>
        <a:bodyPr/>
        <a:lstStyle/>
        <a:p>
          <a:endParaRPr lang="en-US"/>
        </a:p>
      </dgm:t>
    </dgm:pt>
    <dgm:pt modelId="{C8F8FA97-929A-2344-8671-AE325798FC32}" type="sibTrans" cxnId="{4DC4E849-7B67-2E4D-B51C-6B99EEBB3EC4}">
      <dgm:prSet/>
      <dgm:spPr/>
      <dgm:t>
        <a:bodyPr/>
        <a:lstStyle/>
        <a:p>
          <a:endParaRPr lang="en-US"/>
        </a:p>
      </dgm:t>
    </dgm:pt>
    <dgm:pt modelId="{049F26DF-47FC-6C4E-89A2-AD54BF47D4F3}">
      <dgm:prSet phldrT="[Text]"/>
      <dgm:spPr/>
      <dgm:t>
        <a:bodyPr/>
        <a:lstStyle/>
        <a:p>
          <a:r>
            <a:rPr lang="en-US" dirty="0"/>
            <a:t>Check in with Ms. Jackson if you haven’t already Email, remind, or teams.</a:t>
          </a:r>
        </a:p>
      </dgm:t>
    </dgm:pt>
    <dgm:pt modelId="{522E6F95-4BAC-4047-B575-A5CB8A891F97}" type="parTrans" cxnId="{25537EC9-0FDD-1D4D-A789-4939082AD6E8}">
      <dgm:prSet/>
      <dgm:spPr/>
      <dgm:t>
        <a:bodyPr/>
        <a:lstStyle/>
        <a:p>
          <a:endParaRPr lang="en-US"/>
        </a:p>
      </dgm:t>
    </dgm:pt>
    <dgm:pt modelId="{5A21CF47-6595-3947-A414-3CE7698561B1}" type="sibTrans" cxnId="{25537EC9-0FDD-1D4D-A789-4939082AD6E8}">
      <dgm:prSet/>
      <dgm:spPr/>
      <dgm:t>
        <a:bodyPr/>
        <a:lstStyle/>
        <a:p>
          <a:endParaRPr lang="en-US"/>
        </a:p>
      </dgm:t>
    </dgm:pt>
    <dgm:pt modelId="{6D54749E-4EBB-AA46-9F05-315A170B864E}">
      <dgm:prSet phldrT="[Text]"/>
      <dgm:spPr/>
      <dgm:t>
        <a:bodyPr/>
        <a:lstStyle/>
        <a:p>
          <a:r>
            <a:rPr lang="en-US" dirty="0"/>
            <a:t>Tues-Thurs</a:t>
          </a:r>
        </a:p>
      </dgm:t>
    </dgm:pt>
    <dgm:pt modelId="{5D532252-81AC-5F48-8DB7-08E90E23E840}" type="parTrans" cxnId="{02944D63-9C9E-EA4D-8BE0-BFF4B9436E7F}">
      <dgm:prSet/>
      <dgm:spPr/>
      <dgm:t>
        <a:bodyPr/>
        <a:lstStyle/>
        <a:p>
          <a:endParaRPr lang="en-US"/>
        </a:p>
      </dgm:t>
    </dgm:pt>
    <dgm:pt modelId="{E5931DAE-6AFB-AC41-B165-0DF597C463D5}" type="sibTrans" cxnId="{02944D63-9C9E-EA4D-8BE0-BFF4B9436E7F}">
      <dgm:prSet/>
      <dgm:spPr/>
      <dgm:t>
        <a:bodyPr/>
        <a:lstStyle/>
        <a:p>
          <a:endParaRPr lang="en-US"/>
        </a:p>
      </dgm:t>
    </dgm:pt>
    <dgm:pt modelId="{8E8A50DC-EEA0-C74D-B814-25D81CE0578F}">
      <dgm:prSet phldrT="[Text]"/>
      <dgm:spPr/>
      <dgm:t>
        <a:bodyPr/>
        <a:lstStyle/>
        <a:p>
          <a:r>
            <a:rPr lang="en-US" dirty="0"/>
            <a:t>Work on week 2 packet. </a:t>
          </a:r>
        </a:p>
      </dgm:t>
    </dgm:pt>
    <dgm:pt modelId="{C3871FB9-3F26-A348-A05C-9AE829B13E0A}" type="parTrans" cxnId="{023AC2E2-2432-5042-A6E5-1D2BB3A4B198}">
      <dgm:prSet/>
      <dgm:spPr/>
      <dgm:t>
        <a:bodyPr/>
        <a:lstStyle/>
        <a:p>
          <a:endParaRPr lang="en-US"/>
        </a:p>
      </dgm:t>
    </dgm:pt>
    <dgm:pt modelId="{D2B0D754-6089-A243-AB70-D203184686F7}" type="sibTrans" cxnId="{023AC2E2-2432-5042-A6E5-1D2BB3A4B198}">
      <dgm:prSet/>
      <dgm:spPr/>
      <dgm:t>
        <a:bodyPr/>
        <a:lstStyle/>
        <a:p>
          <a:endParaRPr lang="en-US"/>
        </a:p>
      </dgm:t>
    </dgm:pt>
    <dgm:pt modelId="{93ECEC99-DE97-5F46-9FF5-8BA7DDD89D65}">
      <dgm:prSet/>
      <dgm:spPr/>
      <dgm:t>
        <a:bodyPr/>
        <a:lstStyle/>
        <a:p>
          <a:r>
            <a:rPr lang="en-US" dirty="0"/>
            <a:t>Fri</a:t>
          </a:r>
        </a:p>
      </dgm:t>
    </dgm:pt>
    <dgm:pt modelId="{D4EA06D9-3FFD-5A49-9642-BD084A601BBB}" type="parTrans" cxnId="{BA5707B8-BFD9-754E-8CA3-A1172C26F1A0}">
      <dgm:prSet/>
      <dgm:spPr/>
      <dgm:t>
        <a:bodyPr/>
        <a:lstStyle/>
        <a:p>
          <a:endParaRPr lang="en-US"/>
        </a:p>
      </dgm:t>
    </dgm:pt>
    <dgm:pt modelId="{9894CD29-705D-DE41-8301-11FA128460C1}" type="sibTrans" cxnId="{BA5707B8-BFD9-754E-8CA3-A1172C26F1A0}">
      <dgm:prSet/>
      <dgm:spPr/>
      <dgm:t>
        <a:bodyPr/>
        <a:lstStyle/>
        <a:p>
          <a:endParaRPr lang="en-US"/>
        </a:p>
      </dgm:t>
    </dgm:pt>
    <dgm:pt modelId="{C4A36A2A-B51D-144A-973D-D8C499189D02}">
      <dgm:prSet/>
      <dgm:spPr/>
      <dgm:t>
        <a:bodyPr/>
        <a:lstStyle/>
        <a:p>
          <a:r>
            <a:rPr lang="en-US" dirty="0"/>
            <a:t>Journal what your quarantine experience has been like. This can be typed or handwritten.</a:t>
          </a:r>
        </a:p>
      </dgm:t>
    </dgm:pt>
    <dgm:pt modelId="{E3D0BCB0-DBD4-DF46-9256-05DB02B8163D}" type="parTrans" cxnId="{4B63BD9E-C612-BD43-B060-A1F7FCF3314E}">
      <dgm:prSet/>
      <dgm:spPr/>
    </dgm:pt>
    <dgm:pt modelId="{C11DC9DF-2D5E-C742-AEC9-5C4287373FFA}" type="sibTrans" cxnId="{4B63BD9E-C612-BD43-B060-A1F7FCF3314E}">
      <dgm:prSet/>
      <dgm:spPr/>
    </dgm:pt>
    <dgm:pt modelId="{05731845-5D47-4A4C-9248-AE2F8590EAEC}" type="pres">
      <dgm:prSet presAssocID="{57ABDDB3-DC7D-414B-ABF5-F0ADEF523624}" presName="linearFlow" presStyleCnt="0">
        <dgm:presLayoutVars>
          <dgm:dir/>
          <dgm:animLvl val="lvl"/>
          <dgm:resizeHandles val="exact"/>
        </dgm:presLayoutVars>
      </dgm:prSet>
      <dgm:spPr/>
    </dgm:pt>
    <dgm:pt modelId="{CDB38D22-78A9-D340-BE44-111B3A48A792}" type="pres">
      <dgm:prSet presAssocID="{668E8EFC-74D5-7645-8715-8AFA88D1E5F8}" presName="composite" presStyleCnt="0"/>
      <dgm:spPr/>
    </dgm:pt>
    <dgm:pt modelId="{A49593BA-D9CD-5944-AA6A-95AA6A0205F4}" type="pres">
      <dgm:prSet presAssocID="{668E8EFC-74D5-7645-8715-8AFA88D1E5F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E134DC87-8078-944C-BAA6-F3DAE0C557B6}" type="pres">
      <dgm:prSet presAssocID="{668E8EFC-74D5-7645-8715-8AFA88D1E5F8}" presName="descendantText" presStyleLbl="alignAcc1" presStyleIdx="0" presStyleCnt="3" custLinFactNeighborX="-220" custLinFactNeighborY="3180">
        <dgm:presLayoutVars>
          <dgm:bulletEnabled val="1"/>
        </dgm:presLayoutVars>
      </dgm:prSet>
      <dgm:spPr/>
    </dgm:pt>
    <dgm:pt modelId="{3B59EEC8-DE2C-AC4F-84B7-73EC9AEDD1C8}" type="pres">
      <dgm:prSet presAssocID="{C8F8FA97-929A-2344-8671-AE325798FC32}" presName="sp" presStyleCnt="0"/>
      <dgm:spPr/>
    </dgm:pt>
    <dgm:pt modelId="{5339DAE2-A063-FD41-8302-22B0DB4EFBDE}" type="pres">
      <dgm:prSet presAssocID="{6D54749E-4EBB-AA46-9F05-315A170B864E}" presName="composite" presStyleCnt="0"/>
      <dgm:spPr/>
    </dgm:pt>
    <dgm:pt modelId="{2BDFC084-5B19-3A49-B741-AE71221D9135}" type="pres">
      <dgm:prSet presAssocID="{6D54749E-4EBB-AA46-9F05-315A170B864E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A246BC6-BD87-7B42-BC6D-80A1127708FE}" type="pres">
      <dgm:prSet presAssocID="{6D54749E-4EBB-AA46-9F05-315A170B864E}" presName="descendantText" presStyleLbl="alignAcc1" presStyleIdx="1" presStyleCnt="3" custLinFactNeighborX="-220" custLinFactNeighborY="3610">
        <dgm:presLayoutVars>
          <dgm:bulletEnabled val="1"/>
        </dgm:presLayoutVars>
      </dgm:prSet>
      <dgm:spPr/>
    </dgm:pt>
    <dgm:pt modelId="{F76FD21D-A1E3-6140-8C1E-3ABD55C4FE5B}" type="pres">
      <dgm:prSet presAssocID="{E5931DAE-6AFB-AC41-B165-0DF597C463D5}" presName="sp" presStyleCnt="0"/>
      <dgm:spPr/>
    </dgm:pt>
    <dgm:pt modelId="{482BD354-6216-CF4F-9EAC-6E425339A5AF}" type="pres">
      <dgm:prSet presAssocID="{93ECEC99-DE97-5F46-9FF5-8BA7DDD89D65}" presName="composite" presStyleCnt="0"/>
      <dgm:spPr/>
    </dgm:pt>
    <dgm:pt modelId="{5604A4CE-C271-6747-A60A-C4461CBCD48B}" type="pres">
      <dgm:prSet presAssocID="{93ECEC99-DE97-5F46-9FF5-8BA7DDD89D6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1A27A9A-3433-424F-8AD4-9DBF16AC232D}" type="pres">
      <dgm:prSet presAssocID="{93ECEC99-DE97-5F46-9FF5-8BA7DDD89D65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6B89D17-AE83-1946-86D4-7B85B6526EE0}" type="presOf" srcId="{668E8EFC-74D5-7645-8715-8AFA88D1E5F8}" destId="{A49593BA-D9CD-5944-AA6A-95AA6A0205F4}" srcOrd="0" destOrd="0" presId="urn:microsoft.com/office/officeart/2005/8/layout/chevron2"/>
    <dgm:cxn modelId="{C227952A-B674-D44C-925F-B358CC829033}" type="presOf" srcId="{C4A36A2A-B51D-144A-973D-D8C499189D02}" destId="{51A27A9A-3433-424F-8AD4-9DBF16AC232D}" srcOrd="0" destOrd="0" presId="urn:microsoft.com/office/officeart/2005/8/layout/chevron2"/>
    <dgm:cxn modelId="{CE9CA633-5CCC-FC45-94FF-5665C8A27499}" type="presOf" srcId="{93ECEC99-DE97-5F46-9FF5-8BA7DDD89D65}" destId="{5604A4CE-C271-6747-A60A-C4461CBCD48B}" srcOrd="0" destOrd="0" presId="urn:microsoft.com/office/officeart/2005/8/layout/chevron2"/>
    <dgm:cxn modelId="{4DC4E849-7B67-2E4D-B51C-6B99EEBB3EC4}" srcId="{57ABDDB3-DC7D-414B-ABF5-F0ADEF523624}" destId="{668E8EFC-74D5-7645-8715-8AFA88D1E5F8}" srcOrd="0" destOrd="0" parTransId="{E9328073-A2E7-D24C-B7EE-8F6B4C46D37A}" sibTransId="{C8F8FA97-929A-2344-8671-AE325798FC32}"/>
    <dgm:cxn modelId="{02944D63-9C9E-EA4D-8BE0-BFF4B9436E7F}" srcId="{57ABDDB3-DC7D-414B-ABF5-F0ADEF523624}" destId="{6D54749E-4EBB-AA46-9F05-315A170B864E}" srcOrd="1" destOrd="0" parTransId="{5D532252-81AC-5F48-8DB7-08E90E23E840}" sibTransId="{E5931DAE-6AFB-AC41-B165-0DF597C463D5}"/>
    <dgm:cxn modelId="{65A8D877-218D-8440-A75C-4FE18B171D90}" type="presOf" srcId="{8E8A50DC-EEA0-C74D-B814-25D81CE0578F}" destId="{8A246BC6-BD87-7B42-BC6D-80A1127708FE}" srcOrd="0" destOrd="0" presId="urn:microsoft.com/office/officeart/2005/8/layout/chevron2"/>
    <dgm:cxn modelId="{4B63BD9E-C612-BD43-B060-A1F7FCF3314E}" srcId="{93ECEC99-DE97-5F46-9FF5-8BA7DDD89D65}" destId="{C4A36A2A-B51D-144A-973D-D8C499189D02}" srcOrd="0" destOrd="0" parTransId="{E3D0BCB0-DBD4-DF46-9256-05DB02B8163D}" sibTransId="{C11DC9DF-2D5E-C742-AEC9-5C4287373FFA}"/>
    <dgm:cxn modelId="{BE7CBEA6-CB5E-0F49-96B7-AF0F0AD91559}" type="presOf" srcId="{049F26DF-47FC-6C4E-89A2-AD54BF47D4F3}" destId="{E134DC87-8078-944C-BAA6-F3DAE0C557B6}" srcOrd="0" destOrd="0" presId="urn:microsoft.com/office/officeart/2005/8/layout/chevron2"/>
    <dgm:cxn modelId="{BA5707B8-BFD9-754E-8CA3-A1172C26F1A0}" srcId="{57ABDDB3-DC7D-414B-ABF5-F0ADEF523624}" destId="{93ECEC99-DE97-5F46-9FF5-8BA7DDD89D65}" srcOrd="2" destOrd="0" parTransId="{D4EA06D9-3FFD-5A49-9642-BD084A601BBB}" sibTransId="{9894CD29-705D-DE41-8301-11FA128460C1}"/>
    <dgm:cxn modelId="{25537EC9-0FDD-1D4D-A789-4939082AD6E8}" srcId="{668E8EFC-74D5-7645-8715-8AFA88D1E5F8}" destId="{049F26DF-47FC-6C4E-89A2-AD54BF47D4F3}" srcOrd="0" destOrd="0" parTransId="{522E6F95-4BAC-4047-B575-A5CB8A891F97}" sibTransId="{5A21CF47-6595-3947-A414-3CE7698561B1}"/>
    <dgm:cxn modelId="{BF4B24CC-A02C-1B49-BB76-DCE4B3944790}" type="presOf" srcId="{57ABDDB3-DC7D-414B-ABF5-F0ADEF523624}" destId="{05731845-5D47-4A4C-9248-AE2F8590EAEC}" srcOrd="0" destOrd="0" presId="urn:microsoft.com/office/officeart/2005/8/layout/chevron2"/>
    <dgm:cxn modelId="{ECD823DA-55D0-8A41-AC91-331577B1783F}" type="presOf" srcId="{6D54749E-4EBB-AA46-9F05-315A170B864E}" destId="{2BDFC084-5B19-3A49-B741-AE71221D9135}" srcOrd="0" destOrd="0" presId="urn:microsoft.com/office/officeart/2005/8/layout/chevron2"/>
    <dgm:cxn modelId="{023AC2E2-2432-5042-A6E5-1D2BB3A4B198}" srcId="{6D54749E-4EBB-AA46-9F05-315A170B864E}" destId="{8E8A50DC-EEA0-C74D-B814-25D81CE0578F}" srcOrd="0" destOrd="0" parTransId="{C3871FB9-3F26-A348-A05C-9AE829B13E0A}" sibTransId="{D2B0D754-6089-A243-AB70-D203184686F7}"/>
    <dgm:cxn modelId="{B6A91614-6020-284C-A7A5-A5404ADB57F5}" type="presParOf" srcId="{05731845-5D47-4A4C-9248-AE2F8590EAEC}" destId="{CDB38D22-78A9-D340-BE44-111B3A48A792}" srcOrd="0" destOrd="0" presId="urn:microsoft.com/office/officeart/2005/8/layout/chevron2"/>
    <dgm:cxn modelId="{D574D774-824D-9643-89E8-1244C09566C8}" type="presParOf" srcId="{CDB38D22-78A9-D340-BE44-111B3A48A792}" destId="{A49593BA-D9CD-5944-AA6A-95AA6A0205F4}" srcOrd="0" destOrd="0" presId="urn:microsoft.com/office/officeart/2005/8/layout/chevron2"/>
    <dgm:cxn modelId="{8CB17BD0-E94A-A74F-A2F5-9879B342D59B}" type="presParOf" srcId="{CDB38D22-78A9-D340-BE44-111B3A48A792}" destId="{E134DC87-8078-944C-BAA6-F3DAE0C557B6}" srcOrd="1" destOrd="0" presId="urn:microsoft.com/office/officeart/2005/8/layout/chevron2"/>
    <dgm:cxn modelId="{B5B7D5B1-03CF-D74D-AEBE-F4C34C1D6E76}" type="presParOf" srcId="{05731845-5D47-4A4C-9248-AE2F8590EAEC}" destId="{3B59EEC8-DE2C-AC4F-84B7-73EC9AEDD1C8}" srcOrd="1" destOrd="0" presId="urn:microsoft.com/office/officeart/2005/8/layout/chevron2"/>
    <dgm:cxn modelId="{561DCF3A-835F-8C43-A720-880F110E6EA7}" type="presParOf" srcId="{05731845-5D47-4A4C-9248-AE2F8590EAEC}" destId="{5339DAE2-A063-FD41-8302-22B0DB4EFBDE}" srcOrd="2" destOrd="0" presId="urn:microsoft.com/office/officeart/2005/8/layout/chevron2"/>
    <dgm:cxn modelId="{691F02D0-CA41-3045-9A01-7CDB758D27DF}" type="presParOf" srcId="{5339DAE2-A063-FD41-8302-22B0DB4EFBDE}" destId="{2BDFC084-5B19-3A49-B741-AE71221D9135}" srcOrd="0" destOrd="0" presId="urn:microsoft.com/office/officeart/2005/8/layout/chevron2"/>
    <dgm:cxn modelId="{A376532F-E97C-E34D-82A1-F26BCB580076}" type="presParOf" srcId="{5339DAE2-A063-FD41-8302-22B0DB4EFBDE}" destId="{8A246BC6-BD87-7B42-BC6D-80A1127708FE}" srcOrd="1" destOrd="0" presId="urn:microsoft.com/office/officeart/2005/8/layout/chevron2"/>
    <dgm:cxn modelId="{7CA6A903-C305-994D-826B-2ECF6D0BED15}" type="presParOf" srcId="{05731845-5D47-4A4C-9248-AE2F8590EAEC}" destId="{F76FD21D-A1E3-6140-8C1E-3ABD55C4FE5B}" srcOrd="3" destOrd="0" presId="urn:microsoft.com/office/officeart/2005/8/layout/chevron2"/>
    <dgm:cxn modelId="{509D1964-EABD-9548-8D15-5417E54AE58A}" type="presParOf" srcId="{05731845-5D47-4A4C-9248-AE2F8590EAEC}" destId="{482BD354-6216-CF4F-9EAC-6E425339A5AF}" srcOrd="4" destOrd="0" presId="urn:microsoft.com/office/officeart/2005/8/layout/chevron2"/>
    <dgm:cxn modelId="{0D3E6965-2238-7C4E-8762-1E1759FF2D7D}" type="presParOf" srcId="{482BD354-6216-CF4F-9EAC-6E425339A5AF}" destId="{5604A4CE-C271-6747-A60A-C4461CBCD48B}" srcOrd="0" destOrd="0" presId="urn:microsoft.com/office/officeart/2005/8/layout/chevron2"/>
    <dgm:cxn modelId="{6C32B01E-5CFB-CB48-8B02-9A456732D835}" type="presParOf" srcId="{482BD354-6216-CF4F-9EAC-6E425339A5AF}" destId="{51A27A9A-3433-424F-8AD4-9DBF16AC232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593BA-D9CD-5944-AA6A-95AA6A0205F4}">
      <dsp:nvSpPr>
        <dsp:cNvPr id="0" name=""/>
        <dsp:cNvSpPr/>
      </dsp:nvSpPr>
      <dsp:spPr>
        <a:xfrm rot="5400000">
          <a:off x="-266325" y="268945"/>
          <a:ext cx="1775506" cy="12428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Mon</a:t>
          </a:r>
        </a:p>
      </dsp:txBody>
      <dsp:txXfrm rot="-5400000">
        <a:off x="1" y="624046"/>
        <a:ext cx="1242854" cy="532652"/>
      </dsp:txXfrm>
    </dsp:sp>
    <dsp:sp modelId="{E134DC87-8078-944C-BAA6-F3DAE0C557B6}">
      <dsp:nvSpPr>
        <dsp:cNvPr id="0" name=""/>
        <dsp:cNvSpPr/>
      </dsp:nvSpPr>
      <dsp:spPr>
        <a:xfrm rot="5400000">
          <a:off x="3798622" y="-2530294"/>
          <a:ext cx="1154079" cy="62933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Check in with Ms. Jackson if you haven’t already Email, remind, or teams.</a:t>
          </a:r>
        </a:p>
      </dsp:txBody>
      <dsp:txXfrm rot="-5400000">
        <a:off x="1229010" y="95655"/>
        <a:ext cx="6236968" cy="1041405"/>
      </dsp:txXfrm>
    </dsp:sp>
    <dsp:sp modelId="{2BDFC084-5B19-3A49-B741-AE71221D9135}">
      <dsp:nvSpPr>
        <dsp:cNvPr id="0" name=""/>
        <dsp:cNvSpPr/>
      </dsp:nvSpPr>
      <dsp:spPr>
        <a:xfrm rot="5400000">
          <a:off x="-266325" y="1852203"/>
          <a:ext cx="1775506" cy="12428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Tues-Thurs</a:t>
          </a:r>
        </a:p>
      </dsp:txBody>
      <dsp:txXfrm rot="-5400000">
        <a:off x="1" y="2207304"/>
        <a:ext cx="1242854" cy="532652"/>
      </dsp:txXfrm>
    </dsp:sp>
    <dsp:sp modelId="{8A246BC6-BD87-7B42-BC6D-80A1127708FE}">
      <dsp:nvSpPr>
        <dsp:cNvPr id="0" name=""/>
        <dsp:cNvSpPr/>
      </dsp:nvSpPr>
      <dsp:spPr>
        <a:xfrm rot="5400000">
          <a:off x="3798622" y="-942073"/>
          <a:ext cx="1154079" cy="62933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Work on week 2 packet. </a:t>
          </a:r>
        </a:p>
      </dsp:txBody>
      <dsp:txXfrm rot="-5400000">
        <a:off x="1229010" y="1683876"/>
        <a:ext cx="6236968" cy="1041405"/>
      </dsp:txXfrm>
    </dsp:sp>
    <dsp:sp modelId="{5604A4CE-C271-6747-A60A-C4461CBCD48B}">
      <dsp:nvSpPr>
        <dsp:cNvPr id="0" name=""/>
        <dsp:cNvSpPr/>
      </dsp:nvSpPr>
      <dsp:spPr>
        <a:xfrm rot="5400000">
          <a:off x="-266325" y="3435461"/>
          <a:ext cx="1775506" cy="12428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Fri</a:t>
          </a:r>
        </a:p>
      </dsp:txBody>
      <dsp:txXfrm rot="-5400000">
        <a:off x="1" y="3790562"/>
        <a:ext cx="1242854" cy="532652"/>
      </dsp:txXfrm>
    </dsp:sp>
    <dsp:sp modelId="{51A27A9A-3433-424F-8AD4-9DBF16AC232D}">
      <dsp:nvSpPr>
        <dsp:cNvPr id="0" name=""/>
        <dsp:cNvSpPr/>
      </dsp:nvSpPr>
      <dsp:spPr>
        <a:xfrm rot="5400000">
          <a:off x="3812467" y="599521"/>
          <a:ext cx="1154079" cy="62933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Journal what your quarantine experience has been like. This can be typed or handwritten.</a:t>
          </a:r>
        </a:p>
      </dsp:txBody>
      <dsp:txXfrm rot="-5400000">
        <a:off x="1242855" y="3225471"/>
        <a:ext cx="6236968" cy="1041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3E8-EC29-F549-AAAA-A023EB3CF111}" type="datetimeFigureOut">
              <a:rPr lang="en-US" smtClean="0"/>
              <a:t>5/17/20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6745-1183-F54E-A70C-DDE7E127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9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3E8-EC29-F549-AAAA-A023EB3CF111}" type="datetimeFigureOut">
              <a:rPr lang="en-US" smtClean="0"/>
              <a:t>5/17/20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6745-1183-F54E-A70C-DDE7E127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5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3E8-EC29-F549-AAAA-A023EB3CF111}" type="datetimeFigureOut">
              <a:rPr lang="en-US" smtClean="0"/>
              <a:t>5/17/20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6745-1183-F54E-A70C-DDE7E127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57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3E8-EC29-F549-AAAA-A023EB3CF111}" type="datetimeFigureOut">
              <a:rPr lang="en-US" smtClean="0"/>
              <a:t>5/17/20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6745-1183-F54E-A70C-DDE7E127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91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3E8-EC29-F549-AAAA-A023EB3CF111}" type="datetimeFigureOut">
              <a:rPr lang="en-US" smtClean="0"/>
              <a:t>5/17/20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6745-1183-F54E-A70C-DDE7E127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36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3E8-EC29-F549-AAAA-A023EB3CF111}" type="datetimeFigureOut">
              <a:rPr lang="en-US" smtClean="0"/>
              <a:t>5/17/20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6745-1183-F54E-A70C-DDE7E127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90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8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44691"/>
            <a:ext cx="12192000" cy="67207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97" y="1316765"/>
            <a:ext cx="12192000" cy="67207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67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1360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099282"/>
            <a:ext cx="12192000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97" y="5867367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34822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60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/>
          <p:cNvSpPr/>
          <p:nvPr userDrawn="1"/>
        </p:nvSpPr>
        <p:spPr>
          <a:xfrm>
            <a:off x="2639616" y="346539"/>
            <a:ext cx="9552384" cy="1344149"/>
          </a:xfrm>
          <a:custGeom>
            <a:avLst/>
            <a:gdLst/>
            <a:ahLst/>
            <a:cxnLst/>
            <a:rect l="l" t="t" r="r" b="b"/>
            <a:pathLst>
              <a:path w="7164288" h="1008112">
                <a:moveTo>
                  <a:pt x="504056" y="0"/>
                </a:moveTo>
                <a:lnTo>
                  <a:pt x="7164288" y="0"/>
                </a:lnTo>
                <a:lnTo>
                  <a:pt x="7164288" y="1008112"/>
                </a:lnTo>
                <a:lnTo>
                  <a:pt x="504056" y="1008112"/>
                </a:lnTo>
                <a:cubicBezTo>
                  <a:pt x="225674" y="1008112"/>
                  <a:pt x="0" y="782438"/>
                  <a:pt x="0" y="504056"/>
                </a:cubicBezTo>
                <a:cubicBezTo>
                  <a:pt x="0" y="225674"/>
                  <a:pt x="225674" y="0"/>
                  <a:pt x="5040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423926" y="634571"/>
            <a:ext cx="892763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Aharoni" panose="020F0502020204030204" pitchFamily="34" charset="0"/>
                <a:cs typeface="Aharon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Week 2 Agenda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D50B906-0942-9245-BE8E-EE4A1F162205}"/>
              </a:ext>
            </a:extLst>
          </p:cNvPr>
          <p:cNvGraphicFramePr/>
          <p:nvPr userDrawn="1"/>
        </p:nvGraphicFramePr>
        <p:xfrm>
          <a:off x="4367808" y="1869262"/>
          <a:ext cx="7536160" cy="4947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903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3E8-EC29-F549-AAAA-A023EB3CF111}" type="datetimeFigureOut">
              <a:rPr lang="en-US" smtClean="0"/>
              <a:t>5/17/20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6745-1183-F54E-A70C-DDE7E127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99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002-KIMS BUSINESS\007-02-Googleslidesppt\02-GSppt-Contents-Kim\20170309\01-Composition with vintage old hardback books\bg-02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3"/>
          <a:stretch/>
        </p:blipFill>
        <p:spPr bwMode="auto">
          <a:xfrm>
            <a:off x="0" y="1"/>
            <a:ext cx="12192000" cy="144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5904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2713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11424" y="1988841"/>
            <a:ext cx="3215787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488107" y="1988841"/>
            <a:ext cx="3215787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064789" y="1988841"/>
            <a:ext cx="3215787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7614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002-KIMS BUSINESS\007-02-Googleslidesppt\02-GSppt-Contents-Kim\20170309\01-Composition with vintage old hardback books\bg-02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3"/>
          <a:stretch/>
        </p:blipFill>
        <p:spPr bwMode="auto">
          <a:xfrm>
            <a:off x="0" y="1"/>
            <a:ext cx="12192000" cy="144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5904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2713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59720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954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002-KIMS BUSINESS\007-02-Googleslidesppt\02-GSppt-Contents-Kim\20170309\01-Composition with vintage old hardback books\bg-02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3"/>
          <a:stretch/>
        </p:blipFill>
        <p:spPr bwMode="auto">
          <a:xfrm>
            <a:off x="0" y="1"/>
            <a:ext cx="12192000" cy="144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8804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16889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Fullppt\PNG이미지\핸드폰2.png">
            <a:extLst>
              <a:ext uri="{FF2B5EF4-FFF2-40B4-BE49-F238E27FC236}">
                <a16:creationId xmlns:a16="http://schemas.microsoft.com/office/drawing/2014/main" id="{5BF4CEA4-E5D9-1043-8523-2F60407A47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1915731"/>
            <a:ext cx="4081215" cy="494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4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056881" y="666492"/>
            <a:ext cx="3360000" cy="3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196921" y="4159970"/>
            <a:ext cx="2219961" cy="22199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587945" y="1806532"/>
            <a:ext cx="2219961" cy="22199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7951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05453"/>
            <a:ext cx="6467451" cy="3543760"/>
          </a:xfrm>
          <a:prstGeom prst="rect">
            <a:avLst/>
          </a:prstGeom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76817" y="1936921"/>
            <a:ext cx="4374153" cy="28982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11696" y="5682850"/>
            <a:ext cx="11568608" cy="722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06748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3984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04000" y="4677139"/>
            <a:ext cx="3984000" cy="21808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208000" y="4677139"/>
            <a:ext cx="3984000" cy="21808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104000" y="2389067"/>
            <a:ext cx="3984000" cy="21808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208000" y="2389067"/>
            <a:ext cx="3984000" cy="21808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71797" y="242176"/>
            <a:ext cx="7920203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71797" y="1010261"/>
            <a:ext cx="7920203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78370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356659"/>
            <a:ext cx="3119669" cy="61446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527371" y="356659"/>
            <a:ext cx="5664629" cy="61446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1579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48680"/>
            <a:ext cx="12192000" cy="576064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842544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26853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9411163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7585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01" y="2328416"/>
            <a:ext cx="2720899" cy="27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41" y="2328416"/>
            <a:ext cx="2720899" cy="27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074681" y="2437572"/>
            <a:ext cx="2499664" cy="16976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7581335" y="2437572"/>
            <a:ext cx="2499664" cy="16976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515470" y="1796819"/>
            <a:ext cx="3129045" cy="21410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9853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3E8-EC29-F549-AAAA-A023EB3CF111}" type="datetimeFigureOut">
              <a:rPr lang="en-US" smtClean="0"/>
              <a:t>5/17/20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6745-1183-F54E-A70C-DDE7E127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39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35360" y="305859"/>
            <a:ext cx="4392149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799403" y="2418093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711510" y="4530328"/>
            <a:ext cx="4103893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35360" y="2418093"/>
            <a:ext cx="230425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711509" y="2417332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4799403" y="305859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6331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2948947"/>
            <a:ext cx="12192000" cy="39090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6702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338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9349" y="4965171"/>
            <a:ext cx="55686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349" y="5733256"/>
            <a:ext cx="55686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33163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3E8-EC29-F549-AAAA-A023EB3CF111}" type="datetimeFigureOut">
              <a:rPr lang="en-US" smtClean="0"/>
              <a:t>5/17/20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6745-1183-F54E-A70C-DDE7E127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1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3E8-EC29-F549-AAAA-A023EB3CF111}" type="datetimeFigureOut">
              <a:rPr lang="en-US" smtClean="0"/>
              <a:t>5/17/20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6745-1183-F54E-A70C-DDE7E127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56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3E8-EC29-F549-AAAA-A023EB3CF111}" type="datetimeFigureOut">
              <a:rPr lang="en-US" smtClean="0"/>
              <a:t>5/17/20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6745-1183-F54E-A70C-DDE7E127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8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3E8-EC29-F549-AAAA-A023EB3CF111}" type="datetimeFigureOut">
              <a:rPr lang="en-US" smtClean="0"/>
              <a:t>5/17/20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6745-1183-F54E-A70C-DDE7E127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0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3E8-EC29-F549-AAAA-A023EB3CF111}" type="datetimeFigureOut">
              <a:rPr lang="en-US" smtClean="0"/>
              <a:t>5/17/20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6745-1183-F54E-A70C-DDE7E127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7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4E9A83E8-EC29-F549-AAAA-A023EB3CF111}" type="datetimeFigureOut">
              <a:rPr lang="en-US" smtClean="0"/>
              <a:t>5/17/20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894A6745-1183-F54E-A70C-DDE7E127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6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E9A83E8-EC29-F549-AAAA-A023EB3CF111}" type="datetimeFigureOut">
              <a:rPr lang="en-US" smtClean="0"/>
              <a:t>5/17/20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894A6745-1183-F54E-A70C-DDE7E127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56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91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4559829" y="260648"/>
            <a:ext cx="7632171" cy="76808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Final Week!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163110" y="1321010"/>
            <a:ext cx="5904180" cy="927156"/>
            <a:chOff x="3642255" y="1088394"/>
            <a:chExt cx="4428135" cy="695368"/>
          </a:xfrm>
        </p:grpSpPr>
        <p:grpSp>
          <p:nvGrpSpPr>
            <p:cNvPr id="2" name="Group 1"/>
            <p:cNvGrpSpPr/>
            <p:nvPr/>
          </p:nvGrpSpPr>
          <p:grpSpPr>
            <a:xfrm>
              <a:off x="4355978" y="1090256"/>
              <a:ext cx="3714412" cy="693506"/>
              <a:chOff x="4614008" y="1095910"/>
              <a:chExt cx="3714412" cy="693506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4614008" y="1095910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561856" y="1088394"/>
              <a:ext cx="3024339" cy="644149"/>
              <a:chOff x="2158464" y="1717882"/>
              <a:chExt cx="5040563" cy="644149"/>
            </a:xfrm>
          </p:grpSpPr>
          <p:sp>
            <p:nvSpPr>
              <p:cNvPr id="8" name="TextBox 10"/>
              <p:cNvSpPr txBox="1"/>
              <p:nvPr/>
            </p:nvSpPr>
            <p:spPr bwMode="auto">
              <a:xfrm>
                <a:off x="2158464" y="1717882"/>
                <a:ext cx="5040563" cy="284742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ko-KR" sz="1867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Turn in Week 7 Packet.</a:t>
                </a:r>
              </a:p>
            </p:txBody>
          </p:sp>
          <p:sp>
            <p:nvSpPr>
              <p:cNvPr id="9" name="TextBox 12"/>
              <p:cNvSpPr txBox="1"/>
              <p:nvPr/>
            </p:nvSpPr>
            <p:spPr bwMode="auto">
              <a:xfrm>
                <a:off x="2370786" y="1923449"/>
                <a:ext cx="4649726" cy="438582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You can email it, upload to FOCUS, or submit it in Teams.</a:t>
                </a:r>
                <a:r>
                  <a:rPr lang="en-US" altLang="ko-K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</a:t>
                </a: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3642255" y="1210623"/>
              <a:ext cx="457090" cy="457090"/>
              <a:chOff x="3642255" y="1210623"/>
              <a:chExt cx="457090" cy="457090"/>
            </a:xfrm>
          </p:grpSpPr>
          <p:sp>
            <p:nvSpPr>
              <p:cNvPr id="6" name="Rounded Rectangle 5"/>
              <p:cNvSpPr/>
              <p:nvPr/>
            </p:nvSpPr>
            <p:spPr>
              <a:xfrm rot="2700000">
                <a:off x="3642255" y="1210623"/>
                <a:ext cx="457090" cy="457090"/>
              </a:xfrm>
              <a:prstGeom prst="roundRect">
                <a:avLst>
                  <a:gd name="adj" fmla="val 10715"/>
                </a:avLst>
              </a:prstGeom>
              <a:solidFill>
                <a:schemeClr val="bg1"/>
              </a:solidFill>
              <a:ln w="635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19484" y="1250630"/>
                <a:ext cx="302633" cy="3770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667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endParaRPr lang="ko-KR" altLang="en-US" sz="2667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85" name="Group 84"/>
          <p:cNvGrpSpPr/>
          <p:nvPr/>
        </p:nvGrpSpPr>
        <p:grpSpPr>
          <a:xfrm>
            <a:off x="5516130" y="2389114"/>
            <a:ext cx="5904180" cy="998657"/>
            <a:chOff x="3642255" y="1034770"/>
            <a:chExt cx="4428135" cy="748992"/>
          </a:xfrm>
        </p:grpSpPr>
        <p:grpSp>
          <p:nvGrpSpPr>
            <p:cNvPr id="86" name="Group 85"/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93" name="Rounded Rectangle 92"/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4491557" y="1034770"/>
              <a:ext cx="3245630" cy="647361"/>
              <a:chOff x="2041299" y="1664258"/>
              <a:chExt cx="5409381" cy="647361"/>
            </a:xfrm>
          </p:grpSpPr>
          <p:sp>
            <p:nvSpPr>
              <p:cNvPr id="91" name="TextBox 10"/>
              <p:cNvSpPr txBox="1"/>
              <p:nvPr/>
            </p:nvSpPr>
            <p:spPr bwMode="auto">
              <a:xfrm>
                <a:off x="2172157" y="1664258"/>
                <a:ext cx="5040560" cy="284742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ko-KR" sz="1867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Work on Week 8 packet</a:t>
                </a:r>
              </a:p>
            </p:txBody>
          </p:sp>
          <p:sp>
            <p:nvSpPr>
              <p:cNvPr id="92" name="TextBox 12"/>
              <p:cNvSpPr txBox="1"/>
              <p:nvPr/>
            </p:nvSpPr>
            <p:spPr bwMode="auto">
              <a:xfrm>
                <a:off x="2041299" y="1873038"/>
                <a:ext cx="5409381" cy="438581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Please see assignment tab in TEAMS or FOCUS.</a:t>
                </a:r>
                <a:endParaRPr lang="en-US" altLang="ko-K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3642255" y="1210623"/>
              <a:ext cx="457090" cy="457090"/>
              <a:chOff x="3642255" y="1210623"/>
              <a:chExt cx="457090" cy="457090"/>
            </a:xfrm>
          </p:grpSpPr>
          <p:sp>
            <p:nvSpPr>
              <p:cNvPr id="89" name="Rounded Rectangle 88"/>
              <p:cNvSpPr/>
              <p:nvPr/>
            </p:nvSpPr>
            <p:spPr>
              <a:xfrm rot="2700000">
                <a:off x="3642255" y="1210623"/>
                <a:ext cx="457090" cy="457090"/>
              </a:xfrm>
              <a:prstGeom prst="roundRect">
                <a:avLst>
                  <a:gd name="adj" fmla="val 10715"/>
                </a:avLst>
              </a:prstGeom>
              <a:solidFill>
                <a:schemeClr val="bg1"/>
              </a:solidFill>
              <a:ln w="635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719484" y="1250630"/>
                <a:ext cx="302633" cy="3770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667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ko-KR" altLang="en-US" sz="2667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5869150" y="3457016"/>
            <a:ext cx="5904180" cy="940173"/>
            <a:chOff x="3642255" y="1078632"/>
            <a:chExt cx="4428135" cy="705130"/>
          </a:xfrm>
        </p:grpSpPr>
        <p:grpSp>
          <p:nvGrpSpPr>
            <p:cNvPr id="96" name="Group 95"/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103" name="Rounded Rectangle 102"/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4572000" y="1089455"/>
              <a:ext cx="3024336" cy="623461"/>
              <a:chOff x="2175371" y="1718943"/>
              <a:chExt cx="5040560" cy="623461"/>
            </a:xfrm>
          </p:grpSpPr>
          <p:sp>
            <p:nvSpPr>
              <p:cNvPr id="101" name="TextBox 10"/>
              <p:cNvSpPr txBox="1"/>
              <p:nvPr/>
            </p:nvSpPr>
            <p:spPr bwMode="auto">
              <a:xfrm>
                <a:off x="2175371" y="1718943"/>
                <a:ext cx="5040560" cy="284742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ko-KR" sz="1867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Join Live on Teams</a:t>
                </a:r>
              </a:p>
            </p:txBody>
          </p:sp>
          <p:sp>
            <p:nvSpPr>
              <p:cNvPr id="102" name="TextBox 12"/>
              <p:cNvSpPr txBox="1"/>
              <p:nvPr/>
            </p:nvSpPr>
            <p:spPr bwMode="auto">
              <a:xfrm>
                <a:off x="2175371" y="1903823"/>
                <a:ext cx="5040560" cy="438581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 will be live Wednesday 12-2 to answer questions about the final assessment.</a:t>
                </a:r>
                <a:endPara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3642255" y="1210623"/>
              <a:ext cx="457090" cy="457090"/>
              <a:chOff x="3642255" y="1210623"/>
              <a:chExt cx="457090" cy="457090"/>
            </a:xfrm>
          </p:grpSpPr>
          <p:sp>
            <p:nvSpPr>
              <p:cNvPr id="99" name="Rounded Rectangle 98"/>
              <p:cNvSpPr/>
              <p:nvPr/>
            </p:nvSpPr>
            <p:spPr>
              <a:xfrm rot="2700000">
                <a:off x="3642255" y="1210623"/>
                <a:ext cx="457090" cy="457090"/>
              </a:xfrm>
              <a:prstGeom prst="roundRect">
                <a:avLst>
                  <a:gd name="adj" fmla="val 10715"/>
                </a:avLst>
              </a:prstGeom>
              <a:solidFill>
                <a:schemeClr val="bg1"/>
              </a:solidFill>
              <a:ln w="635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3719484" y="1250631"/>
                <a:ext cx="302633" cy="3770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667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ko-KR" altLang="en-US" sz="2667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05" name="Group 104"/>
          <p:cNvGrpSpPr/>
          <p:nvPr/>
        </p:nvGrpSpPr>
        <p:grpSpPr>
          <a:xfrm>
            <a:off x="5516130" y="4443108"/>
            <a:ext cx="5904180" cy="963500"/>
            <a:chOff x="3642255" y="1061137"/>
            <a:chExt cx="4428135" cy="722625"/>
          </a:xfrm>
        </p:grpSpPr>
        <p:grpSp>
          <p:nvGrpSpPr>
            <p:cNvPr id="106" name="Group 105"/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113" name="Rounded Rectangle 112"/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Rounded Rectangle 113"/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4541736" y="1061137"/>
              <a:ext cx="3052672" cy="633817"/>
              <a:chOff x="2124930" y="1690625"/>
              <a:chExt cx="5087786" cy="633817"/>
            </a:xfrm>
          </p:grpSpPr>
          <p:sp>
            <p:nvSpPr>
              <p:cNvPr id="111" name="TextBox 10"/>
              <p:cNvSpPr txBox="1"/>
              <p:nvPr/>
            </p:nvSpPr>
            <p:spPr bwMode="auto">
              <a:xfrm>
                <a:off x="2124930" y="1690625"/>
                <a:ext cx="5040560" cy="284742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ko-KR" sz="1867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Check in!</a:t>
                </a:r>
              </a:p>
            </p:txBody>
          </p:sp>
          <p:sp>
            <p:nvSpPr>
              <p:cNvPr id="112" name="TextBox 12"/>
              <p:cNvSpPr txBox="1"/>
              <p:nvPr/>
            </p:nvSpPr>
            <p:spPr bwMode="auto">
              <a:xfrm>
                <a:off x="2172156" y="1885861"/>
                <a:ext cx="5040560" cy="438581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Attendance will be submitted on Tuesdays so please be sure to check in with me.</a:t>
                </a: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3642255" y="1210623"/>
              <a:ext cx="457090" cy="457090"/>
              <a:chOff x="3642255" y="1210623"/>
              <a:chExt cx="457090" cy="457090"/>
            </a:xfrm>
          </p:grpSpPr>
          <p:sp>
            <p:nvSpPr>
              <p:cNvPr id="109" name="Rounded Rectangle 108"/>
              <p:cNvSpPr/>
              <p:nvPr/>
            </p:nvSpPr>
            <p:spPr>
              <a:xfrm rot="2700000">
                <a:off x="3642255" y="1210623"/>
                <a:ext cx="457090" cy="457090"/>
              </a:xfrm>
              <a:prstGeom prst="roundRect">
                <a:avLst>
                  <a:gd name="adj" fmla="val 10715"/>
                </a:avLst>
              </a:prstGeom>
              <a:solidFill>
                <a:schemeClr val="bg1"/>
              </a:solidFill>
              <a:ln w="635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3719484" y="1250631"/>
                <a:ext cx="302633" cy="3770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667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  <a:endParaRPr lang="ko-KR" altLang="en-US" sz="2667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5163110" y="5434677"/>
            <a:ext cx="5904180" cy="981354"/>
            <a:chOff x="3642255" y="1047747"/>
            <a:chExt cx="4428135" cy="736015"/>
          </a:xfrm>
        </p:grpSpPr>
        <p:grpSp>
          <p:nvGrpSpPr>
            <p:cNvPr id="116" name="Group 115"/>
            <p:cNvGrpSpPr/>
            <p:nvPr/>
          </p:nvGrpSpPr>
          <p:grpSpPr>
            <a:xfrm>
              <a:off x="4355976" y="1078632"/>
              <a:ext cx="3714414" cy="705130"/>
              <a:chOff x="4614006" y="1084286"/>
              <a:chExt cx="3714414" cy="705130"/>
            </a:xfrm>
          </p:grpSpPr>
          <p:sp>
            <p:nvSpPr>
              <p:cNvPr id="123" name="Rounded Rectangle 122"/>
              <p:cNvSpPr/>
              <p:nvPr/>
            </p:nvSpPr>
            <p:spPr>
              <a:xfrm>
                <a:off x="4716016" y="1173221"/>
                <a:ext cx="3612404" cy="616195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ounded Rectangle 123"/>
              <p:cNvSpPr/>
              <p:nvPr/>
            </p:nvSpPr>
            <p:spPr>
              <a:xfrm>
                <a:off x="4614006" y="1084286"/>
                <a:ext cx="3612404" cy="616195"/>
              </a:xfrm>
              <a:prstGeom prst="roundRect">
                <a:avLst/>
              </a:prstGeom>
              <a:solidFill>
                <a:schemeClr val="bg1"/>
              </a:solidFill>
              <a:ln w="15875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4469991" y="1047747"/>
              <a:ext cx="3126346" cy="665169"/>
              <a:chOff x="2005355" y="1677235"/>
              <a:chExt cx="5210576" cy="665169"/>
            </a:xfrm>
          </p:grpSpPr>
          <p:sp>
            <p:nvSpPr>
              <p:cNvPr id="121" name="TextBox 10"/>
              <p:cNvSpPr txBox="1"/>
              <p:nvPr/>
            </p:nvSpPr>
            <p:spPr bwMode="auto">
              <a:xfrm>
                <a:off x="2005355" y="1677235"/>
                <a:ext cx="5040560" cy="284742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ko-KR" sz="1867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Submit Week 8 packet </a:t>
                </a:r>
              </a:p>
            </p:txBody>
          </p:sp>
          <p:sp>
            <p:nvSpPr>
              <p:cNvPr id="122" name="TextBox 12"/>
              <p:cNvSpPr txBox="1"/>
              <p:nvPr/>
            </p:nvSpPr>
            <p:spPr bwMode="auto">
              <a:xfrm>
                <a:off x="2175371" y="1903823"/>
                <a:ext cx="5040560" cy="438581"/>
              </a:xfrm>
              <a:prstGeom prst="rect">
                <a:avLst/>
              </a:prstGeom>
              <a:noFill/>
              <a:effectLst/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Remember Ms. Jackson puts grades in on Mondays, so get that work in!</a:t>
                </a:r>
                <a:endPara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3642255" y="1210623"/>
              <a:ext cx="457090" cy="457090"/>
              <a:chOff x="3642255" y="1210623"/>
              <a:chExt cx="457090" cy="457090"/>
            </a:xfrm>
          </p:grpSpPr>
          <p:sp>
            <p:nvSpPr>
              <p:cNvPr id="119" name="Rounded Rectangle 118"/>
              <p:cNvSpPr/>
              <p:nvPr/>
            </p:nvSpPr>
            <p:spPr>
              <a:xfrm rot="2700000">
                <a:off x="3642255" y="1210623"/>
                <a:ext cx="457090" cy="457090"/>
              </a:xfrm>
              <a:prstGeom prst="roundRect">
                <a:avLst>
                  <a:gd name="adj" fmla="val 10715"/>
                </a:avLst>
              </a:prstGeom>
              <a:solidFill>
                <a:schemeClr val="bg1"/>
              </a:solidFill>
              <a:ln w="635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3719484" y="1250630"/>
                <a:ext cx="302633" cy="3770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667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  <a:endParaRPr lang="ko-KR" altLang="en-US" sz="2667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EB828BF1-4DE5-6843-A03E-6E35D0E4B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0640" y="1477649"/>
            <a:ext cx="2742381" cy="182825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30CF4AA-2610-154E-8E9A-1462726D3501}"/>
              </a:ext>
            </a:extLst>
          </p:cNvPr>
          <p:cNvSpPr txBox="1"/>
          <p:nvPr/>
        </p:nvSpPr>
        <p:spPr>
          <a:xfrm>
            <a:off x="462283" y="4409331"/>
            <a:ext cx="266099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/>
              <a:t>Ms. Jackson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4D1AFD-19FB-DD49-B7AD-9B34A2CE78B0}"/>
              </a:ext>
            </a:extLst>
          </p:cNvPr>
          <p:cNvSpPr/>
          <p:nvPr/>
        </p:nvSpPr>
        <p:spPr>
          <a:xfrm>
            <a:off x="157" y="4995813"/>
            <a:ext cx="4128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Jacksonz@leonschools.net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DFE926-EF1E-DA41-97FE-60FAE4D2F0AB}"/>
              </a:ext>
            </a:extLst>
          </p:cNvPr>
          <p:cNvSpPr/>
          <p:nvPr/>
        </p:nvSpPr>
        <p:spPr>
          <a:xfrm>
            <a:off x="452608" y="5512790"/>
            <a:ext cx="343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Office hours: M-F 12-2</a:t>
            </a:r>
          </a:p>
        </p:txBody>
      </p:sp>
    </p:spTree>
    <p:extLst>
      <p:ext uri="{BB962C8B-B14F-4D97-AF65-F5344CB8AC3E}">
        <p14:creationId xmlns:p14="http://schemas.microsoft.com/office/powerpoint/2010/main" val="3853953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How to Contact Ms. Jackson:</a:t>
            </a:r>
            <a:endParaRPr lang="ko-KR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142191" y="2581778"/>
            <a:ext cx="2818679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 latinLnBrk="1"/>
            <a:r>
              <a:rPr lang="en-US" altLang="ko-KR" sz="2400" b="1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rPr>
              <a:t>Period: </a:t>
            </a:r>
            <a:r>
              <a:rPr lang="en-US" altLang="ko-KR" sz="2400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rPr>
              <a:t>@kfcbkkd39c </a:t>
            </a:r>
          </a:p>
          <a:p>
            <a:pPr defTabSz="1219170" latinLnBrk="1"/>
            <a:r>
              <a:rPr lang="en-US" altLang="ko-KR" sz="2400" b="1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rPr>
              <a:t>Period 3: </a:t>
            </a:r>
            <a:r>
              <a:rPr lang="en-US" altLang="ko-KR" sz="2400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rPr>
              <a:t>@3kdc48bg8e</a:t>
            </a:r>
          </a:p>
          <a:p>
            <a:pPr defTabSz="1219170" latinLnBrk="1"/>
            <a:r>
              <a:rPr lang="en-US" altLang="ko-KR" sz="2400" b="1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rPr>
              <a:t>Period 4: </a:t>
            </a:r>
            <a:r>
              <a:rPr lang="en-US" altLang="ko-KR" sz="2400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rPr>
              <a:t>@eedd4kkc33</a:t>
            </a:r>
          </a:p>
          <a:p>
            <a:pPr defTabSz="1219170" latinLnBrk="1"/>
            <a:r>
              <a:rPr lang="en-US" altLang="ko-KR" sz="2400" b="1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rPr>
              <a:t>Period 5: </a:t>
            </a:r>
            <a:r>
              <a:rPr lang="en-US" altLang="ko-KR" sz="2400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rPr>
              <a:t>@h4dk7dgb4g</a:t>
            </a:r>
          </a:p>
          <a:p>
            <a:pPr defTabSz="1219170" latinLnBrk="1"/>
            <a:r>
              <a:rPr lang="en-US" altLang="ko-KR" sz="2400" b="1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rPr>
              <a:t>Period 6: </a:t>
            </a:r>
            <a:r>
              <a:rPr lang="en-US" altLang="ko-KR" sz="2400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rPr>
              <a:t>@8e7g8gc79g</a:t>
            </a:r>
            <a:endParaRPr lang="ko-KR" altLang="en-US" sz="2400" dirty="0">
              <a:solidFill>
                <a:srgbClr val="797B4F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766481" y="2914640"/>
            <a:ext cx="2254313" cy="747162"/>
            <a:chOff x="803640" y="3469615"/>
            <a:chExt cx="2461868" cy="560371"/>
          </a:xfrm>
        </p:grpSpPr>
        <p:sp>
          <p:nvSpPr>
            <p:cNvPr id="47" name="TextBox 46"/>
            <p:cNvSpPr txBox="1"/>
            <p:nvPr/>
          </p:nvSpPr>
          <p:spPr>
            <a:xfrm>
              <a:off x="803640" y="3776070"/>
              <a:ext cx="2059657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 latinLnBrk="1"/>
              <a:endParaRPr lang="ko-KR" altLang="en-US" sz="1600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205851" y="3469615"/>
              <a:ext cx="2059657" cy="2539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 latinLnBrk="1"/>
              <a:endParaRPr lang="ko-KR" altLang="en-US" sz="1600" b="1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175270" y="3832352"/>
            <a:ext cx="188601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 latinLnBrk="1"/>
            <a:r>
              <a:rPr lang="en-US" altLang="ko-KR" sz="1600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rPr>
              <a:t>.  </a:t>
            </a:r>
            <a:endParaRPr lang="ko-KR" altLang="en-US" sz="1600" dirty="0">
              <a:solidFill>
                <a:srgbClr val="797B4F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7930613" y="2186295"/>
            <a:ext cx="4261388" cy="1531247"/>
            <a:chOff x="-782330" y="3477914"/>
            <a:chExt cx="3370685" cy="696579"/>
          </a:xfrm>
        </p:grpSpPr>
        <p:sp>
          <p:nvSpPr>
            <p:cNvPr id="53" name="TextBox 52"/>
            <p:cNvSpPr txBox="1"/>
            <p:nvPr/>
          </p:nvSpPr>
          <p:spPr>
            <a:xfrm>
              <a:off x="-202737" y="3684544"/>
              <a:ext cx="2791092" cy="4899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219170" latinLnBrk="1"/>
              <a:r>
                <a:rPr lang="en-US" altLang="ko-KR" sz="2133" dirty="0">
                  <a:solidFill>
                    <a:srgbClr val="797B4F"/>
                  </a:solidFill>
                  <a:latin typeface="Arial"/>
                  <a:ea typeface="Arial Unicode MS"/>
                  <a:cs typeface="Arial" pitchFamily="34" charset="0"/>
                </a:rPr>
                <a:t>I will try to respond to your email within 24 hours. </a:t>
              </a:r>
            </a:p>
            <a:p>
              <a:pPr defTabSz="1219170" latinLnBrk="1"/>
              <a:r>
                <a:rPr lang="en-US" altLang="ko-KR" sz="2133" dirty="0">
                  <a:solidFill>
                    <a:srgbClr val="797B4F"/>
                  </a:solidFill>
                  <a:latin typeface="Arial"/>
                  <a:ea typeface="Arial Unicode MS"/>
                  <a:cs typeface="Arial" pitchFamily="34" charset="0"/>
                </a:rPr>
                <a:t>Jacksonz@leonschools.net</a:t>
              </a:r>
              <a:endParaRPr lang="ko-KR" altLang="en-US" sz="2133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782330" y="3477914"/>
              <a:ext cx="2059657" cy="1540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 latinLnBrk="1"/>
              <a:endParaRPr lang="ko-KR" altLang="en-US" sz="1600" b="1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F0A9FE2-5E2B-6F4E-8605-79337E28D04D}"/>
              </a:ext>
            </a:extLst>
          </p:cNvPr>
          <p:cNvSpPr txBox="1"/>
          <p:nvPr/>
        </p:nvSpPr>
        <p:spPr>
          <a:xfrm>
            <a:off x="3805565" y="1975918"/>
            <a:ext cx="3054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latinLnBrk="1"/>
            <a:r>
              <a:rPr lang="en-US" sz="3200" b="1" dirty="0">
                <a:solidFill>
                  <a:prstClr val="black"/>
                </a:solidFill>
                <a:latin typeface="Arial"/>
                <a:ea typeface="Arial Unicode MS"/>
              </a:rPr>
              <a:t>Remind Codes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A1F17-13F3-FD4A-A1F3-284C91A13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296" y="2171233"/>
            <a:ext cx="899843" cy="899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329DE4-0773-1740-B45F-F3A93FD13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647600" y="2118628"/>
            <a:ext cx="898317" cy="952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008BA-4C32-E24B-9891-CAD41D42E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53041" y="2994637"/>
            <a:ext cx="1698487" cy="1698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CA91AA-9576-2E41-AA6D-B6E3ACF0DB8D}"/>
              </a:ext>
            </a:extLst>
          </p:cNvPr>
          <p:cNvSpPr txBox="1"/>
          <p:nvPr/>
        </p:nvSpPr>
        <p:spPr>
          <a:xfrm>
            <a:off x="6003403" y="108030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latinLnBrk="1"/>
            <a:endParaRPr lang="en-US" sz="2400" dirty="0">
              <a:solidFill>
                <a:prstClr val="black"/>
              </a:solidFill>
              <a:latin typeface="Arial"/>
              <a:ea typeface="Arial Unicode M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FED88-74CB-6C4F-B779-5C05DAC3E4FD}"/>
              </a:ext>
            </a:extLst>
          </p:cNvPr>
          <p:cNvSpPr txBox="1"/>
          <p:nvPr/>
        </p:nvSpPr>
        <p:spPr>
          <a:xfrm>
            <a:off x="7001817" y="1975918"/>
            <a:ext cx="2182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latinLnBrk="1"/>
            <a:r>
              <a:rPr lang="en-US" sz="3200" b="1" dirty="0">
                <a:solidFill>
                  <a:prstClr val="black"/>
                </a:solidFill>
                <a:latin typeface="Arial"/>
                <a:ea typeface="Arial Unicode MS"/>
              </a:rPr>
              <a:t>MS Teams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3719EFC-7DBA-854F-B089-57BD6BC82591}"/>
              </a:ext>
            </a:extLst>
          </p:cNvPr>
          <p:cNvSpPr txBox="1"/>
          <p:nvPr/>
        </p:nvSpPr>
        <p:spPr>
          <a:xfrm>
            <a:off x="7033386" y="2607117"/>
            <a:ext cx="1886012" cy="27181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 latinLnBrk="1"/>
            <a:r>
              <a:rPr lang="en-US" altLang="ko-KR" sz="2133" dirty="0">
                <a:solidFill>
                  <a:srgbClr val="797B4F"/>
                </a:solidFill>
                <a:latin typeface="Arial"/>
                <a:ea typeface="Arial Unicode MS"/>
                <a:cs typeface="Arial" pitchFamily="34" charset="0"/>
              </a:rPr>
              <a:t>Students have been added to Microsoft Teams. You can find the app in your Classlink.</a:t>
            </a:r>
            <a:endParaRPr lang="ko-KR" altLang="en-US" sz="2133" dirty="0">
              <a:solidFill>
                <a:srgbClr val="797B4F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7F2BB2-9DAD-9847-98B7-E3EF3E4BB339}"/>
              </a:ext>
            </a:extLst>
          </p:cNvPr>
          <p:cNvSpPr txBox="1"/>
          <p:nvPr/>
        </p:nvSpPr>
        <p:spPr>
          <a:xfrm>
            <a:off x="9816624" y="2034230"/>
            <a:ext cx="1731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latinLnBrk="1"/>
            <a:r>
              <a:rPr lang="en-US" sz="3200" b="1" dirty="0">
                <a:solidFill>
                  <a:prstClr val="black"/>
                </a:solidFill>
                <a:latin typeface="Arial"/>
                <a:ea typeface="Arial Unicode MS"/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4066794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1F3A41B-C722-AB41-BD8C-3E84FACA6061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391477" y="1988840"/>
            <a:ext cx="4320480" cy="2880321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797B4F"/>
                </a:solidFill>
              </a:rPr>
              <a:t>All Done!</a:t>
            </a:r>
            <a:endParaRPr lang="ko-KR" altLang="en-US" dirty="0">
              <a:solidFill>
                <a:srgbClr val="797B4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9738" y="5844624"/>
            <a:ext cx="4918645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b="1" dirty="0">
                <a:solidFill>
                  <a:schemeClr val="bg1"/>
                </a:solidFill>
                <a:cs typeface="Arial" pitchFamily="34" charset="0"/>
              </a:rPr>
              <a:t>You did it!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76671" y="1192530"/>
            <a:ext cx="5166132" cy="33649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ko-KR" dirty="0">
                <a:solidFill>
                  <a:schemeClr val="accent2"/>
                </a:solidFill>
                <a:cs typeface="Arial" pitchFamily="34" charset="0"/>
              </a:rPr>
              <a:t>Do your best on this final assessment especially if you have not been able to complete each weekly packet.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ko-KR" dirty="0">
                <a:solidFill>
                  <a:schemeClr val="accent2"/>
                </a:solidFill>
                <a:cs typeface="Arial" pitchFamily="34" charset="0"/>
              </a:rPr>
              <a:t>It has been my pleasure working with you all. I’m sad our time was cut short, but I hope to see you at the parade on Thursday @5 pm to celebrate your accomplishments. See the Cobb homepage 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15344982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Cover and End Slide Master">
  <a:themeElements>
    <a:clrScheme name="ALLPPT-COLOR-A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97B4F"/>
      </a:accent1>
      <a:accent2>
        <a:srgbClr val="797B4F"/>
      </a:accent2>
      <a:accent3>
        <a:srgbClr val="797B4F"/>
      </a:accent3>
      <a:accent4>
        <a:srgbClr val="797B4F"/>
      </a:accent4>
      <a:accent5>
        <a:srgbClr val="797B4F"/>
      </a:accent5>
      <a:accent6>
        <a:srgbClr val="797B4F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{6A88D3FF-918A-2B41-8317-3CA1BD6A4F17}tf10001121</Template>
  <TotalTime>187</TotalTime>
  <Words>256</Words>
  <Application>Microsoft Macintosh PowerPoint</Application>
  <PresentationFormat>Widescreen</PresentationFormat>
  <Paragraphs>36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Aharoni</vt:lpstr>
      <vt:lpstr>Arial</vt:lpstr>
      <vt:lpstr>Century Gothic</vt:lpstr>
      <vt:lpstr>Wingdings</vt:lpstr>
      <vt:lpstr>Wingdings 2</vt:lpstr>
      <vt:lpstr>Quotable</vt:lpstr>
      <vt:lpstr>Cover and End Slide Master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Jackson, Zedrina E.</dc:creator>
  <cp:lastModifiedBy>Jackson, Zedrina</cp:lastModifiedBy>
  <cp:revision>14</cp:revision>
  <dcterms:created xsi:type="dcterms:W3CDTF">2020-04-08T00:20:02Z</dcterms:created>
  <dcterms:modified xsi:type="dcterms:W3CDTF">2020-05-17T23:03:52Z</dcterms:modified>
</cp:coreProperties>
</file>